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7" r:id="rId7"/>
    <p:sldId id="288" r:id="rId8"/>
    <p:sldId id="282" r:id="rId9"/>
    <p:sldId id="285" r:id="rId10"/>
    <p:sldId id="286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Design and Analysis of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Sample graphs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Analysis of the six sorting algorithms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937F45-DF91-21F1-073E-E15D9378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37599"/>
              </p:ext>
            </p:extLst>
          </p:nvPr>
        </p:nvGraphicFramePr>
        <p:xfrm>
          <a:off x="568960" y="719666"/>
          <a:ext cx="11155683" cy="4868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669">
                  <a:extLst>
                    <a:ext uri="{9D8B030D-6E8A-4147-A177-3AD203B41FA5}">
                      <a16:colId xmlns:a16="http://schemas.microsoft.com/office/drawing/2014/main" val="1432050289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3015355270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2556589666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2864141116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152999645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444769507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4246248040"/>
                    </a:ext>
                  </a:extLst>
                </a:gridCol>
              </a:tblGrid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Selection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Bubble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Mergesort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Heapsort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5871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38951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16738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93021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6261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16.0892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61.6208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15245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1872.876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6731.748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1221.618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1349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5350DD-B0E6-1C38-A37F-CFE7CCCE9864}"/>
              </a:ext>
            </a:extLst>
          </p:cNvPr>
          <p:cNvSpPr txBox="1"/>
          <p:nvPr/>
        </p:nvSpPr>
        <p:spPr>
          <a:xfrm>
            <a:off x="3128136" y="350334"/>
            <a:ext cx="718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Running Time (in seconds) for an Input Array that is Random</a:t>
            </a:r>
          </a:p>
        </p:txBody>
      </p:sp>
    </p:spTree>
    <p:extLst>
      <p:ext uri="{BB962C8B-B14F-4D97-AF65-F5344CB8AC3E}">
        <p14:creationId xmlns:p14="http://schemas.microsoft.com/office/powerpoint/2010/main" val="340981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2937F45-DF91-21F1-073E-E15D9378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51185"/>
              </p:ext>
            </p:extLst>
          </p:nvPr>
        </p:nvGraphicFramePr>
        <p:xfrm>
          <a:off x="568960" y="719666"/>
          <a:ext cx="11155683" cy="4868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669">
                  <a:extLst>
                    <a:ext uri="{9D8B030D-6E8A-4147-A177-3AD203B41FA5}">
                      <a16:colId xmlns:a16="http://schemas.microsoft.com/office/drawing/2014/main" val="1432050289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3015355270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2556589666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2864141116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152999645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444769507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4246248040"/>
                    </a:ext>
                  </a:extLst>
                </a:gridCol>
              </a:tblGrid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Selection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Bubble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Mergesort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Heapsort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5871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38951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16738"/>
                  </a:ext>
                </a:extLst>
              </a:tr>
              <a:tr h="762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93021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6261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16.0904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15245"/>
                  </a:ext>
                </a:extLst>
              </a:tr>
              <a:tr h="605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1960.459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5431.109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1349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5350DD-B0E6-1C38-A37F-CFE7CCCE9864}"/>
              </a:ext>
            </a:extLst>
          </p:cNvPr>
          <p:cNvSpPr txBox="1"/>
          <p:nvPr/>
        </p:nvSpPr>
        <p:spPr>
          <a:xfrm>
            <a:off x="3128136" y="350334"/>
            <a:ext cx="708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Running Time (in seconds) for an Input Array that is Sorted</a:t>
            </a:r>
          </a:p>
        </p:txBody>
      </p:sp>
    </p:spTree>
    <p:extLst>
      <p:ext uri="{BB962C8B-B14F-4D97-AF65-F5344CB8AC3E}">
        <p14:creationId xmlns:p14="http://schemas.microsoft.com/office/powerpoint/2010/main" val="26408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0017759A-B1F8-08D3-D920-36C8B7C4E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83233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0017759A-B1F8-08D3-D920-36C8B7C4E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60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C4E0393B-2600-CBFB-8A58-046140FC9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57650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C4E0393B-2600-CBFB-8A58-046140FC9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20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F35FBA37-3C29-C01C-0219-4FD4DBDE36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35773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F35FBA37-3C29-C01C-0219-4FD4DBDE3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00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90254EE0-E26E-6497-DC9F-A385A4C9AB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272540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90254EE0-E26E-6497-DC9F-A385A4C9AB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42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A4BC6C89-C402-8293-996C-74B0EBBEF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30225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A4BC6C89-C402-8293-996C-74B0EBBEF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725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C9EEB39B-CDE2-49EB-901D-F06003652CEE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lourish-user-preview.com/13337772/ybwq7ZOC2HT-JTTc9vK-GgL8_aC04wKQSl1mdBpF8U52t8Jw71QAY28wF0LabViv/&quot;,&quot;values&quot;:{},&quot;data&quot;:{&quot;uri&quot;:&quot;flourish-user-preview.com/13337772/ybwq7ZOC2HT-JTTc9vK-GgL8_aC04wKQSl1mdBpF8U52t8Jw71QAY28wF0LabViv/&quot;},&quot;secure&quot;:false}],&quot;name&quot;:&quot;flourish-user-preview.com/13337772/ybwq7ZOC2HT-JTTc9vK-GgL8_aC04wKQSl1mdBpF8U52t8Jw71QAY28wF0LabViv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ADA23720-047F-4B11-94AF-2A07672827E5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lourish-user-preview.com/13339295/lhib7DcdVuHtGosi-gdWyNtH6fkG_BoHPXCI-kHAcWc4InwZoYTWgvSY0NZWScoy/&quot;,&quot;values&quot;:{},&quot;data&quot;:{&quot;uri&quot;:&quot;flourish-user-preview.com/13339295/lhib7DcdVuHtGosi-gdWyNtH6fkG_BoHPXCI-kHAcWc4InwZoYTWgvSY0NZWScoy/&quot;},&quot;secure&quot;:false}],&quot;name&quot;:&quot;flourish-user-preview.com/13339295/lhib7DcdVuHtGosi-gdWyNtH6fkG_BoHPXCI-kHAcWc4InwZoYTWgvSY0NZWScoy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D0F5C94-E329-49A8-A01B-BC01296CB423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lourish-user-preview.com/13339375/FeAPzJHJ_cBNK6UJKDhuE7J500oJMABREeCCLbHCtp8z3lD4tGzL-Q1kYQbklmHO/&quot;,&quot;values&quot;:{},&quot;data&quot;:{&quot;uri&quot;:&quot;flourish-user-preview.com/13339375/FeAPzJHJ_cBNK6UJKDhuE7J500oJMABREeCCLbHCtp8z3lD4tGzL-Q1kYQbklmHO/&quot;},&quot;secure&quot;:false}],&quot;name&quot;:&quot;flourish-user-preview.com/13339375/FeAPzJHJ_cBNK6UJKDhuE7J500oJMABREeCCLbHCtp8z3lD4tGzL-Q1kYQbklmHO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A3BAB0E-5E58-4C27-B5BF-290F02F3AD0A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lourish-user-preview.com/13336954/hYsZ8zRjDxjZEudLv41-nc-3HuL01v3kTH2o7MKetDU3IX8JvZuvQE6GMiPSNrtc/&quot;,&quot;values&quot;:{},&quot;data&quot;:{&quot;uri&quot;:&quot;flourish-user-preview.com/13336954/hYsZ8zRjDxjZEudLv41-nc-3HuL01v3kTH2o7MKetDU3IX8JvZuvQE6GMiPSNrtc/&quot;},&quot;secure&quot;:false}],&quot;name&quot;:&quot;flourish-user-preview.com/13336954/hYsZ8zRjDxjZEudLv41-nc-3HuL01v3kTH2o7MKetDU3IX8JvZuvQE6GMiPSNrtc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DB3085D-5388-43D5-9504-C66E2117631D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flourish-user-preview.com/13337339/vqtiwkS84_icQ35TPvMiNhHGNFmSUAlLSYkBXIjcwTq2JEOG3D8NwIT5khEM61Vc/&quot;,&quot;values&quot;:{},&quot;data&quot;:{&quot;uri&quot;:&quot;flourish-user-preview.com/13337339/vqtiwkS84_icQ35TPvMiNhHGNFmSUAlLSYkBXIjcwTq2JEOG3D8NwIT5khEM61Vc/&quot;},&quot;secure&quot;:false}],&quot;name&quot;:&quot;flourish-user-preview.com/13337339/vqtiwkS84_icQ35TPvMiNhHGNFmSUAlLSYkBXIjcwTq2JEOG3D8NwIT5khEM61Vc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{A8207846-F26F-4EE6-B921-23C5F312F985}tf11665031_win32</Template>
  <TotalTime>69</TotalTime>
  <Words>207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Wingdings 2</vt:lpstr>
      <vt:lpstr>SlateVTI</vt:lpstr>
      <vt:lpstr>Design and Analysis of Algorithm</vt:lpstr>
      <vt:lpstr>Analysis of the six sorting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</dc:title>
  <dc:creator>Cy Jay Herrera</dc:creator>
  <cp:lastModifiedBy>Cy Jay Herrera</cp:lastModifiedBy>
  <cp:revision>1</cp:revision>
  <dcterms:created xsi:type="dcterms:W3CDTF">2023-04-07T08:40:12Z</dcterms:created>
  <dcterms:modified xsi:type="dcterms:W3CDTF">2023-04-07T09:49:13Z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